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00B871-C3CA-A300-CB0D-D5CEABE073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78BF1CD-AA25-B7C0-A572-99EF6CA20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AA49CE-F43D-A0AE-7D0E-D7514C292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DF1BD0-B2C5-70B4-A4B0-9406F95B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CFF6D8-2A9E-2FA3-7CD3-F085E5B4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436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1EB939-0EE0-8826-A625-64218EDF5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1AC509-BBEF-559C-97E0-D8A789D06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66F30E-F235-AF93-3E74-FC1C7F4DA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19C794-6AE4-428B-5099-43D8938A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862A30-F200-95BF-8E68-E02B2D1D9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3852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EFF612-F149-F859-FC24-965E5660E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AED161C-6927-16A4-E11D-D095BDE27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A11EAD-F94F-D161-5766-E374AC8D5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D44105-6652-3B93-F10E-E65FB204C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7F13C6-45BE-E4CF-7DAD-DA3D1CCF1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6301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1B72C4-EBFA-10E3-8217-7C43642D9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C31D2C-358B-1230-8ECE-9BC166B626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06428E-5AA2-EA55-1C2A-DBB832730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D99F0E-419F-3C6D-0019-131C03433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A5446B-66E8-67F8-5F13-93602D04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82EB0A-CFD9-F6F8-F246-9A21DA83A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4440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1D9224-2AD7-A98A-9BCA-91811CFEF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6F0C13-6AE9-D02B-3A17-A43238687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3971BCA-8C1B-91EC-FB38-331A9DA2F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B36EB68-5315-0A67-14A4-3408053AD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DF59AB6-603D-6FD0-5838-26172FFDC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973BAF9-0E16-CFF1-8EDB-187FC9B41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EA93B34-9488-E8E6-8329-57C7BA818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64BD81A-3631-4242-AEE1-0AD9DDC03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09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AC4B06-4287-6CD7-4468-553AC901A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C25616-85DA-8CC0-65D9-B10BAC923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AEA8282-DB19-4CC4-0478-08A0A4EBE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CAEA5-0588-E301-097C-1267BE8BD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834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A52C136-29A0-3CA7-D73E-6EDB3572A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4F98853-1220-C799-EF3E-719CF8C58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4FF7F14-84EF-4209-F3B1-BE7300232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392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79027B-A123-F094-1B59-416B109B0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C03BBD-4C55-D58E-2B40-DCAB10830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AD3A32-6FA2-B4D5-52DE-715469D6C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1D46A0-5DBA-53AE-8B47-B399C2F5D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E059D9-CADC-DC15-1601-F3853FF6F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519E85-CC7C-B30C-4A3D-628F7CCE2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8661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9EF92-8096-4989-6141-8F2D9FF76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55ECCAC-8E88-5888-8938-75B4C8BC27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7A285D-F4F4-2732-A1A9-A1DB1E2DC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F91590-A9B8-3F97-FDFC-9E3377B5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AE76D6-AAFF-D1A5-D9A1-6055E54EB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5F6866-996C-E906-E643-8CF657BCF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620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7AB918-F57F-ECF5-ACBC-FBD7C939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1726E2-B4DA-E1E1-B2C2-AAA5C47C01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142732-A1EF-C9BB-F963-33C87374B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36CA42-6FB0-2241-9FF8-61E6EC34D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5C478A-3C9A-EDDE-E21E-FEF45DEC7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3260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A0F502-3E2F-D640-070A-0A67584796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3512C0-6D8F-BF8A-556B-279D0842C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820D51-B013-47F8-E1F9-C79872258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805136-FEAC-A640-7499-F9F63BEAE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B50D8-12B5-AD2A-FC8C-816BBBDEB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1090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1CD392-E07E-0A85-86AF-852E19B1B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D5170E-1FCB-CF7C-9C49-B791264F0E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F85534-257F-E4CE-48D9-2B84F0ECD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F70C7E-90D7-B1CB-B572-18FB4BBCC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D00195-97D5-56F0-5FC2-F30F61262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8311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ítulo, text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B3D072-8AA6-0F13-556F-B90B671D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D4E8E9-FD30-E241-3628-A3C158E8725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gráfico 3">
            <a:extLst>
              <a:ext uri="{FF2B5EF4-FFF2-40B4-BE49-F238E27FC236}">
                <a16:creationId xmlns:a16="http://schemas.microsoft.com/office/drawing/2014/main" id="{5B21C9D7-6C53-9E0E-315F-F1CB6A4545C0}"/>
              </a:ext>
            </a:extLst>
          </p:cNvPr>
          <p:cNvSpPr>
            <a:spLocks noGrp="1"/>
          </p:cNvSpPr>
          <p:nvPr>
            <p:ph type="chart"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endParaRPr lang="es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E68DBA-9525-8D37-798E-E1A21BE06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95887C-8E3E-2F7A-7626-261872D1B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C922BB-132C-64D4-A1CD-954AB9912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0178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C1BEDF8-EFCB-E976-C801-30950CA8F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581BC2-E51B-2BBD-DEA3-7E277EBF2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AF86C7-D58F-AF5D-4571-F9DE0DC10F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811558-9944-4A5C-990F-E8DCC133CC60}" type="datetimeFigureOut">
              <a:rPr lang="es-ES" smtClean="0"/>
              <a:t>10/09/2024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86BED2-F9AA-404F-D961-011F5B9F2A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987401-0415-3BAA-38AF-FDC9ECC333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A1D9C7-6A29-4326-85DB-1DB47AC7F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775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5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Portátil en una mesa">
            <a:extLst>
              <a:ext uri="{FF2B5EF4-FFF2-40B4-BE49-F238E27FC236}">
                <a16:creationId xmlns:a16="http://schemas.microsoft.com/office/drawing/2014/main" id="{C92A1A4E-0E34-9458-84E7-2EC94A0263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3029" r="19999" b="-1"/>
          <a:stretch/>
        </p:blipFill>
        <p:spPr>
          <a:xfrm>
            <a:off x="4283902" y="10"/>
            <a:ext cx="7908098" cy="6857992"/>
          </a:xfrm>
          <a:prstGeom prst="rect">
            <a:avLst/>
          </a:prstGeom>
        </p:spPr>
      </p:pic>
      <p:sp>
        <p:nvSpPr>
          <p:cNvPr id="33" name="Rectangle 17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6A23E42-70B0-85AE-D70D-6EFD90B66C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663" y="1115219"/>
            <a:ext cx="5505449" cy="2387600"/>
          </a:xfrm>
        </p:spPr>
        <p:txBody>
          <a:bodyPr>
            <a:normAutofit/>
          </a:bodyPr>
          <a:lstStyle/>
          <a:p>
            <a:pPr algn="l"/>
            <a:r>
              <a:rPr lang="es-ES" sz="4300">
                <a:solidFill>
                  <a:schemeClr val="bg1"/>
                </a:solidFill>
              </a:rPr>
              <a:t>Decálogo para el cuidado de ordenadores portátiles en el cole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DE0458-8BEF-04E4-1244-4E1A846B7A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663" y="3902075"/>
            <a:ext cx="5505449" cy="1655762"/>
          </a:xfrm>
        </p:spPr>
        <p:txBody>
          <a:bodyPr>
            <a:normAutofit/>
          </a:bodyPr>
          <a:lstStyle/>
          <a:p>
            <a:pPr algn="l"/>
            <a:r>
              <a:rPr lang="es-ES" sz="2000">
                <a:solidFill>
                  <a:schemeClr val="bg1"/>
                </a:solidFill>
              </a:rPr>
              <a:t>Una guía para el manejo responsable en el colegio</a:t>
            </a:r>
          </a:p>
        </p:txBody>
      </p:sp>
      <p:cxnSp>
        <p:nvCxnSpPr>
          <p:cNvPr id="34" name="Straight Connector 19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8585" y="3681408"/>
            <a:ext cx="1193482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95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44BE12-C65B-CF73-E1E3-CB96C8107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Manejo responsable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30DC8D-BF02-3335-22EF-83ACEDB12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Cuida el ordenador como si fuera tuyo, pero recuerda que es del centro. Devuélvelo tal como lo recibiste. ¡Nada de dejar marcas de tu paso!</a:t>
            </a:r>
          </a:p>
        </p:txBody>
      </p:sp>
      <p:pic>
        <p:nvPicPr>
          <p:cNvPr id="5" name="Picture 4" descr="Primer plano de un teclado">
            <a:extLst>
              <a:ext uri="{FF2B5EF4-FFF2-40B4-BE49-F238E27FC236}">
                <a16:creationId xmlns:a16="http://schemas.microsoft.com/office/drawing/2014/main" id="{62675627-ADD6-493D-2651-76F61EB1EE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25" r="31878" b="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34365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6" name="Rectangle 36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2534A13-8DD1-0BA5-1458-894257B7F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Sin huellas</a:t>
            </a:r>
          </a:p>
        </p:txBody>
      </p:sp>
      <p:sp>
        <p:nvSpPr>
          <p:cNvPr id="36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73E08C-9AAC-2F95-A795-0E757A81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/>
              <a:t>No pongas pegatinas ni escribas en la carcasa. Mantén el exterior limpio y asegúrate de borrar cualquier dato antes de devolverlo.</a:t>
            </a:r>
          </a:p>
        </p:txBody>
      </p:sp>
      <p:pic>
        <p:nvPicPr>
          <p:cNvPr id="362" name="Picture 361" descr="Sandalias de playa sobre la arena">
            <a:extLst>
              <a:ext uri="{FF2B5EF4-FFF2-40B4-BE49-F238E27FC236}">
                <a16:creationId xmlns:a16="http://schemas.microsoft.com/office/drawing/2014/main" id="{FAEE759E-7C33-3398-EDFE-E5DE4811DF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58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4140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rimer plano de unos vasos precipitados con solución en el laboratorio">
            <a:extLst>
              <a:ext uri="{FF2B5EF4-FFF2-40B4-BE49-F238E27FC236}">
                <a16:creationId xmlns:a16="http://schemas.microsoft.com/office/drawing/2014/main" id="{59825382-5D71-C369-943C-B96EFBD877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16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B5B930-B70F-133C-E57A-F2D2930E3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Cuidado con los líquidos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B9C455-800E-39B4-875F-6E077C655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No comas </a:t>
            </a:r>
            <a:r>
              <a:rPr lang="en-US" sz="2000" dirty="0" err="1"/>
              <a:t>ni</a:t>
            </a:r>
            <a:r>
              <a:rPr lang="en-US" sz="2000" dirty="0"/>
              <a:t> </a:t>
            </a:r>
            <a:r>
              <a:rPr lang="en-US" sz="2000" dirty="0" err="1"/>
              <a:t>bebas</a:t>
            </a:r>
            <a:r>
              <a:rPr lang="en-US" sz="2000" dirty="0"/>
              <a:t> </a:t>
            </a:r>
            <a:r>
              <a:rPr lang="en-US" sz="2000" dirty="0" err="1"/>
              <a:t>cerca</a:t>
            </a:r>
            <a:r>
              <a:rPr lang="en-US" sz="2000" dirty="0"/>
              <a:t> del </a:t>
            </a:r>
            <a:r>
              <a:rPr lang="en-US" sz="2000" dirty="0" err="1"/>
              <a:t>ordenador</a:t>
            </a:r>
            <a:r>
              <a:rPr lang="en-US" sz="2000" dirty="0"/>
              <a:t>. Los </a:t>
            </a:r>
            <a:r>
              <a:rPr lang="en-US" sz="2000" dirty="0" err="1"/>
              <a:t>accidentes</a:t>
            </a:r>
            <a:r>
              <a:rPr lang="en-US" sz="2000" dirty="0"/>
              <a:t> </a:t>
            </a:r>
            <a:r>
              <a:rPr lang="en-US" sz="2000" dirty="0" err="1"/>
              <a:t>ocurren</a:t>
            </a:r>
            <a:r>
              <a:rPr lang="en-US" sz="2000" dirty="0"/>
              <a:t>, y los </a:t>
            </a:r>
            <a:r>
              <a:rPr lang="en-US" sz="2000" dirty="0" err="1"/>
              <a:t>líquidos</a:t>
            </a:r>
            <a:r>
              <a:rPr lang="en-US" sz="2000" dirty="0"/>
              <a:t> y los </a:t>
            </a:r>
            <a:r>
              <a:rPr lang="en-US" sz="2000" dirty="0" err="1"/>
              <a:t>ordenadores</a:t>
            </a:r>
            <a:r>
              <a:rPr lang="en-US" sz="2000" dirty="0"/>
              <a:t> no se </a:t>
            </a:r>
            <a:r>
              <a:rPr lang="en-US" sz="2000" dirty="0" err="1"/>
              <a:t>llevan</a:t>
            </a:r>
            <a:r>
              <a:rPr lang="en-US" sz="2000" dirty="0"/>
              <a:t> bien (</a:t>
            </a:r>
            <a:r>
              <a:rPr lang="en-US" sz="2000" dirty="0" err="1"/>
              <a:t>poca</a:t>
            </a:r>
            <a:r>
              <a:rPr lang="en-US" sz="2000" dirty="0"/>
              <a:t> </a:t>
            </a:r>
            <a:r>
              <a:rPr lang="en-US" sz="2000" dirty="0" err="1"/>
              <a:t>broma</a:t>
            </a:r>
            <a:r>
              <a:rPr lang="en-US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48777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C0DB165-DF3A-5460-26F9-CCD5D716B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Limpieza</a:t>
            </a:r>
            <a:r>
              <a:rPr lang="en-US" sz="5400" dirty="0"/>
              <a:t> regular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C61295-CE65-61FF-74AF-CD1865588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/>
              <a:t>Mantén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ordenador</a:t>
            </a:r>
            <a:r>
              <a:rPr lang="en-US" sz="2200" dirty="0"/>
              <a:t> </a:t>
            </a:r>
            <a:r>
              <a:rPr lang="en-US" sz="2200" dirty="0" err="1"/>
              <a:t>limpio</a:t>
            </a:r>
            <a:r>
              <a:rPr lang="en-US" sz="2200" dirty="0"/>
              <a:t>. Un </a:t>
            </a:r>
            <a:r>
              <a:rPr lang="en-US" sz="2200" dirty="0" err="1"/>
              <a:t>paño</a:t>
            </a:r>
            <a:r>
              <a:rPr lang="en-US" sz="2200" dirty="0"/>
              <a:t> suave y un poco de </a:t>
            </a:r>
            <a:r>
              <a:rPr lang="en-US" sz="2200" dirty="0" err="1"/>
              <a:t>cuidado</a:t>
            </a:r>
            <a:r>
              <a:rPr lang="en-US" sz="2200" dirty="0"/>
              <a:t> es </a:t>
            </a:r>
            <a:r>
              <a:rPr lang="en-US" sz="2200" dirty="0" err="1"/>
              <a:t>todo</a:t>
            </a:r>
            <a:r>
              <a:rPr lang="en-US" sz="2200" dirty="0"/>
              <a:t> lo que </a:t>
            </a:r>
            <a:r>
              <a:rPr lang="en-US" sz="2200" dirty="0" err="1"/>
              <a:t>necesitas</a:t>
            </a:r>
            <a:r>
              <a:rPr lang="en-US" sz="2200" dirty="0"/>
              <a:t> para que </a:t>
            </a:r>
            <a:r>
              <a:rPr lang="en-US" sz="2200" dirty="0" err="1"/>
              <a:t>luzca</a:t>
            </a:r>
            <a:r>
              <a:rPr lang="en-US" sz="2200" dirty="0"/>
              <a:t> bien (</a:t>
            </a:r>
            <a:r>
              <a:rPr lang="en-US" sz="2200" dirty="0" err="1"/>
              <a:t>puedes</a:t>
            </a:r>
            <a:r>
              <a:rPr lang="en-US" sz="2200" dirty="0"/>
              <a:t> </a:t>
            </a:r>
            <a:r>
              <a:rPr lang="en-US" sz="2200" dirty="0" err="1"/>
              <a:t>pedir</a:t>
            </a:r>
            <a:r>
              <a:rPr lang="en-US" sz="2200" dirty="0"/>
              <a:t> ambas </a:t>
            </a:r>
            <a:r>
              <a:rPr lang="en-US" sz="2200" dirty="0" err="1"/>
              <a:t>cosas</a:t>
            </a:r>
            <a:r>
              <a:rPr lang="en-US" sz="2200" dirty="0"/>
              <a:t> a la </a:t>
            </a:r>
            <a:r>
              <a:rPr lang="en-US" sz="2200" dirty="0" err="1"/>
              <a:t>tutora</a:t>
            </a:r>
            <a:r>
              <a:rPr lang="en-US" sz="2200" dirty="0"/>
              <a:t>.  Que a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vez</a:t>
            </a:r>
            <a:r>
              <a:rPr lang="en-US" sz="2200" dirty="0"/>
              <a:t> lo </a:t>
            </a:r>
            <a:r>
              <a:rPr lang="en-US" sz="2200" dirty="0" err="1"/>
              <a:t>solicitará</a:t>
            </a:r>
            <a:r>
              <a:rPr lang="en-US" sz="2200" dirty="0"/>
              <a:t> a </a:t>
            </a:r>
            <a:r>
              <a:rPr lang="en-US" sz="2200" dirty="0" err="1"/>
              <a:t>dirección</a:t>
            </a:r>
            <a:r>
              <a:rPr lang="en-US" sz="2200" dirty="0"/>
              <a:t> </a:t>
            </a:r>
            <a:r>
              <a:rPr lang="en-US" sz="2200" dirty="0" err="1"/>
              <a:t>si</a:t>
            </a:r>
            <a:r>
              <a:rPr lang="en-US" sz="2200" dirty="0"/>
              <a:t> no </a:t>
            </a:r>
            <a:r>
              <a:rPr lang="en-US" sz="2200" dirty="0" err="1"/>
              <a:t>tuviera</a:t>
            </a:r>
            <a:r>
              <a:rPr lang="en-US" sz="2200" dirty="0"/>
              <a:t>).</a:t>
            </a:r>
          </a:p>
        </p:txBody>
      </p:sp>
      <p:pic>
        <p:nvPicPr>
          <p:cNvPr id="5" name="Picture 4" descr="Globos en la lavadora">
            <a:extLst>
              <a:ext uri="{FF2B5EF4-FFF2-40B4-BE49-F238E27FC236}">
                <a16:creationId xmlns:a16="http://schemas.microsoft.com/office/drawing/2014/main" id="{9B355B41-CCFB-4413-333D-050E00B76D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18" r="12530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44812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58FAF0-9E87-53A8-BD68-54C3708118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247" r="244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F742846-844F-ABFF-FCA8-1FC2AFA3E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Protección ante daños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A372EF-B5E6-585D-0D51-3DA8B2127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229" y="4629234"/>
            <a:ext cx="397338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Utiliza</a:t>
            </a:r>
            <a:r>
              <a:rPr lang="en-US" sz="2400" dirty="0"/>
              <a:t> la </a:t>
            </a:r>
            <a:r>
              <a:rPr lang="en-US" sz="2400" dirty="0" err="1"/>
              <a:t>funda</a:t>
            </a:r>
            <a:r>
              <a:rPr lang="en-US" sz="2400" dirty="0"/>
              <a:t> o mochila </a:t>
            </a:r>
            <a:r>
              <a:rPr lang="en-US" sz="2400" dirty="0" err="1"/>
              <a:t>facilitada</a:t>
            </a:r>
            <a:r>
              <a:rPr lang="en-US" sz="2400" dirty="0"/>
              <a:t> para </a:t>
            </a:r>
            <a:r>
              <a:rPr lang="en-US" sz="2400" dirty="0" err="1"/>
              <a:t>transportarlo</a:t>
            </a:r>
            <a:r>
              <a:rPr lang="en-US" sz="2400" dirty="0"/>
              <a:t>. ¡Nada de golpes </a:t>
            </a:r>
            <a:r>
              <a:rPr lang="en-US" sz="2400" dirty="0" err="1"/>
              <a:t>ni</a:t>
            </a:r>
            <a:r>
              <a:rPr lang="en-US" sz="2400" dirty="0"/>
              <a:t> </a:t>
            </a:r>
            <a:r>
              <a:rPr lang="en-US" sz="2400" dirty="0" err="1"/>
              <a:t>rasguños</a:t>
            </a:r>
            <a:r>
              <a:rPr lang="en-US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38951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bles multicolores">
            <a:extLst>
              <a:ext uri="{FF2B5EF4-FFF2-40B4-BE49-F238E27FC236}">
                <a16:creationId xmlns:a16="http://schemas.microsoft.com/office/drawing/2014/main" id="{AC786EF3-D396-4142-EE72-720AE84200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F322E44-7ABD-93EE-00C8-A8FCDE50C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Cuidado con los cables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C6EBEC-5536-1FAC-EF69-7D182B6F6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Si el ordenador tiene cables, asegúrate de doblarlos bien siguiendo las curvas originales. ¡Así se conservarán mejor!</a:t>
            </a:r>
          </a:p>
        </p:txBody>
      </p:sp>
    </p:spTree>
    <p:extLst>
      <p:ext uri="{BB962C8B-B14F-4D97-AF65-F5344CB8AC3E}">
        <p14:creationId xmlns:p14="http://schemas.microsoft.com/office/powerpoint/2010/main" val="2689039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1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3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5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7099F00-EC1A-6716-9385-68A4D7CCE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Código de responsabilidad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15AEAF-1E4F-8A9B-76F6-9B89A6070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/>
              <a:t>Cada computadora tiene un código asignado a un alumno. ¡Eres el único responsable de su uso y mantenimiento!</a:t>
            </a:r>
          </a:p>
        </p:txBody>
      </p:sp>
    </p:spTree>
    <p:extLst>
      <p:ext uri="{BB962C8B-B14F-4D97-AF65-F5344CB8AC3E}">
        <p14:creationId xmlns:p14="http://schemas.microsoft.com/office/powerpoint/2010/main" val="2622104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790828-E509-B86B-83FC-2B1A6BAE9F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689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993E7A-F6D5-D1F5-9C05-FCF3E46BC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Uso responsable de la batería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DF8B1E-C26C-E9A2-D5C3-E428A2FC6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No </a:t>
            </a:r>
            <a:r>
              <a:rPr lang="en-US" sz="2000" dirty="0" err="1"/>
              <a:t>dejes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ordenador</a:t>
            </a:r>
            <a:r>
              <a:rPr lang="en-US" sz="2000" dirty="0"/>
              <a:t> </a:t>
            </a:r>
            <a:r>
              <a:rPr lang="en-US" sz="2000" dirty="0" err="1"/>
              <a:t>cargando</a:t>
            </a:r>
            <a:r>
              <a:rPr lang="en-US" sz="2000" dirty="0"/>
              <a:t> </a:t>
            </a:r>
            <a:r>
              <a:rPr lang="en-US" sz="2000" dirty="0" err="1"/>
              <a:t>toda</a:t>
            </a:r>
            <a:r>
              <a:rPr lang="en-US" sz="2000" dirty="0"/>
              <a:t> la </a:t>
            </a:r>
            <a:r>
              <a:rPr lang="en-US" sz="2000" dirty="0" err="1"/>
              <a:t>noche</a:t>
            </a:r>
            <a:r>
              <a:rPr lang="en-US" sz="2000" dirty="0"/>
              <a:t> o día.</a:t>
            </a:r>
          </a:p>
          <a:p>
            <a:r>
              <a:rPr lang="en-US" sz="2000" dirty="0"/>
              <a:t> </a:t>
            </a:r>
            <a:r>
              <a:rPr lang="en-US" sz="2000" dirty="0" err="1"/>
              <a:t>Desconéctalo</a:t>
            </a:r>
            <a:r>
              <a:rPr lang="en-US" sz="2000" dirty="0"/>
              <a:t> </a:t>
            </a:r>
            <a:r>
              <a:rPr lang="en-US" sz="2000" dirty="0" err="1"/>
              <a:t>cuando</a:t>
            </a:r>
            <a:r>
              <a:rPr lang="en-US" sz="2000" dirty="0"/>
              <a:t> </a:t>
            </a:r>
            <a:r>
              <a:rPr lang="en-US" sz="2000" dirty="0" err="1"/>
              <a:t>esté</a:t>
            </a:r>
            <a:r>
              <a:rPr lang="en-US" sz="2000" dirty="0"/>
              <a:t> al 100% y </a:t>
            </a:r>
            <a:r>
              <a:rPr lang="en-US" sz="2000" dirty="0" err="1"/>
              <a:t>evita</a:t>
            </a:r>
            <a:r>
              <a:rPr lang="en-US" sz="2000" dirty="0"/>
              <a:t> que se </a:t>
            </a:r>
            <a:r>
              <a:rPr lang="en-US" sz="2000" dirty="0" err="1"/>
              <a:t>agote</a:t>
            </a:r>
            <a:r>
              <a:rPr lang="en-US" sz="2000" dirty="0"/>
              <a:t> por </a:t>
            </a:r>
            <a:r>
              <a:rPr lang="en-US" sz="2000" dirty="0" err="1"/>
              <a:t>completo</a:t>
            </a:r>
            <a:r>
              <a:rPr lang="en-US" sz="2000" dirty="0"/>
              <a:t>.</a:t>
            </a:r>
          </a:p>
          <a:p>
            <a:r>
              <a:rPr lang="en-US" sz="2000" dirty="0"/>
              <a:t>Que </a:t>
            </a:r>
            <a:r>
              <a:rPr lang="en-US" sz="2000" dirty="0" err="1"/>
              <a:t>esté</a:t>
            </a:r>
            <a:r>
              <a:rPr lang="en-US" sz="2000" dirty="0"/>
              <a:t> </a:t>
            </a:r>
            <a:r>
              <a:rPr lang="en-US" sz="2000" dirty="0" err="1"/>
              <a:t>cargado</a:t>
            </a:r>
            <a:r>
              <a:rPr lang="en-US" sz="2000" dirty="0"/>
              <a:t> </a:t>
            </a:r>
            <a:r>
              <a:rPr lang="en-US" sz="2000" dirty="0" err="1"/>
              <a:t>cuando</a:t>
            </a:r>
            <a:r>
              <a:rPr lang="en-US" sz="2000" dirty="0"/>
              <a:t> lo </a:t>
            </a:r>
            <a:r>
              <a:rPr lang="en-US" sz="2000" dirty="0" err="1"/>
              <a:t>vayas</a:t>
            </a:r>
            <a:r>
              <a:rPr lang="en-US" sz="2000" dirty="0"/>
              <a:t> a usar (</a:t>
            </a:r>
            <a:r>
              <a:rPr lang="en-US" sz="2000" dirty="0" err="1"/>
              <a:t>vigila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nivel</a:t>
            </a:r>
            <a:r>
              <a:rPr lang="en-US" sz="2000" dirty="0"/>
              <a:t> de </a:t>
            </a:r>
            <a:r>
              <a:rPr lang="en-US" sz="2000" dirty="0" err="1"/>
              <a:t>batería</a:t>
            </a:r>
            <a:r>
              <a:rPr lang="en-US" sz="2000" dirty="0"/>
              <a:t> </a:t>
            </a:r>
            <a:r>
              <a:rPr lang="en-US" sz="2000" dirty="0" err="1"/>
              <a:t>frecuentemente</a:t>
            </a:r>
            <a:r>
              <a:rPr lang="en-US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34639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67E522-4C20-FA33-6906-595ADEADAE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57" r="2123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AE48FE-D869-CA78-E2B9-37066F51A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/>
              <a:t>Conexiones</a:t>
            </a:r>
            <a:r>
              <a:rPr lang="en-US" sz="4000" dirty="0"/>
              <a:t> </a:t>
            </a:r>
            <a:r>
              <a:rPr lang="en-US" sz="4000" dirty="0" err="1"/>
              <a:t>seguras</a:t>
            </a:r>
            <a:endParaRPr lang="en-US" sz="40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322276-35DE-9305-FC7A-861B6144A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 err="1"/>
              <a:t>Conéctate</a:t>
            </a:r>
            <a:r>
              <a:rPr lang="en-US" sz="2000" dirty="0"/>
              <a:t> a redes Wi-Fi </a:t>
            </a:r>
            <a:r>
              <a:rPr lang="en-US" sz="2000" dirty="0" err="1"/>
              <a:t>seguras</a:t>
            </a:r>
            <a:r>
              <a:rPr lang="en-US" sz="2000" dirty="0"/>
              <a:t> y no </a:t>
            </a:r>
            <a:r>
              <a:rPr lang="en-US" sz="2000" dirty="0" err="1"/>
              <a:t>descargues</a:t>
            </a:r>
            <a:r>
              <a:rPr lang="en-US" sz="2000" dirty="0"/>
              <a:t> </a:t>
            </a:r>
            <a:r>
              <a:rPr lang="en-US" sz="2000" dirty="0" err="1"/>
              <a:t>cosas</a:t>
            </a:r>
            <a:r>
              <a:rPr lang="en-US" sz="2000" dirty="0"/>
              <a:t> de </a:t>
            </a:r>
            <a:r>
              <a:rPr lang="en-US" sz="2000" dirty="0" err="1"/>
              <a:t>fuentes</a:t>
            </a:r>
            <a:r>
              <a:rPr lang="en-US" sz="2000" dirty="0"/>
              <a:t> </a:t>
            </a:r>
            <a:r>
              <a:rPr lang="en-US" sz="2000" dirty="0" err="1"/>
              <a:t>raras</a:t>
            </a:r>
            <a:r>
              <a:rPr lang="en-US" sz="2000" dirty="0"/>
              <a:t>. ¡La </a:t>
            </a:r>
            <a:r>
              <a:rPr lang="en-US" sz="2000" dirty="0" err="1"/>
              <a:t>seguridad</a:t>
            </a:r>
            <a:r>
              <a:rPr lang="en-US" sz="2000" dirty="0"/>
              <a:t> primero! (</a:t>
            </a:r>
            <a:r>
              <a:rPr lang="en-US" sz="2000" dirty="0" err="1"/>
              <a:t>aunque</a:t>
            </a:r>
            <a:r>
              <a:rPr lang="en-US" sz="2000" dirty="0"/>
              <a:t>… </a:t>
            </a:r>
            <a:r>
              <a:rPr lang="en-US" sz="2000" dirty="0" err="1"/>
              <a:t>tampoco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a </a:t>
            </a:r>
            <a:r>
              <a:rPr lang="en-US" sz="2000" dirty="0" err="1"/>
              <a:t>dejar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9990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F2DC6C9-4C14-5F12-FEAB-92C55AA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Devolución al tutor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1986C9-D19F-1647-3278-5B3D9B026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/>
              <a:t>Recuerda</a:t>
            </a:r>
            <a:r>
              <a:rPr lang="en-US" sz="2200" dirty="0"/>
              <a:t> </a:t>
            </a:r>
            <a:r>
              <a:rPr lang="en-US" sz="2200" dirty="0" err="1"/>
              <a:t>devolver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ordenador</a:t>
            </a:r>
            <a:r>
              <a:rPr lang="en-US" sz="2200" dirty="0"/>
              <a:t> a </a:t>
            </a:r>
            <a:r>
              <a:rPr lang="en-US" sz="2200" dirty="0" err="1"/>
              <a:t>tu</a:t>
            </a:r>
            <a:r>
              <a:rPr lang="en-US" sz="2200" dirty="0"/>
              <a:t> tutor la </a:t>
            </a:r>
            <a:r>
              <a:rPr lang="en-US" sz="2200" dirty="0" err="1"/>
              <a:t>primera</a:t>
            </a:r>
            <a:r>
              <a:rPr lang="en-US" sz="2200" dirty="0"/>
              <a:t> </a:t>
            </a:r>
            <a:r>
              <a:rPr lang="en-US" sz="2200" dirty="0" err="1"/>
              <a:t>semana</a:t>
            </a:r>
            <a:r>
              <a:rPr lang="en-US" sz="2200" dirty="0"/>
              <a:t> de </a:t>
            </a:r>
            <a:r>
              <a:rPr lang="en-US" sz="2200" dirty="0" err="1"/>
              <a:t>junio</a:t>
            </a:r>
            <a:r>
              <a:rPr lang="en-US" sz="2200" dirty="0"/>
              <a:t>. </a:t>
            </a:r>
          </a:p>
          <a:p>
            <a:r>
              <a:rPr lang="en-US" sz="2200" dirty="0" err="1"/>
              <a:t>Asegúrate</a:t>
            </a:r>
            <a:r>
              <a:rPr lang="en-US" sz="2200" dirty="0"/>
              <a:t> de </a:t>
            </a:r>
            <a:r>
              <a:rPr lang="en-US" sz="2200" dirty="0" err="1"/>
              <a:t>borrar</a:t>
            </a:r>
            <a:r>
              <a:rPr lang="en-US" sz="2200" dirty="0"/>
              <a:t> </a:t>
            </a:r>
            <a:r>
              <a:rPr lang="en-US" sz="2200" dirty="0" err="1"/>
              <a:t>todos</a:t>
            </a:r>
            <a:r>
              <a:rPr lang="en-US" sz="2200" dirty="0"/>
              <a:t> los </a:t>
            </a:r>
            <a:r>
              <a:rPr lang="en-US" sz="2200" dirty="0" err="1"/>
              <a:t>datos</a:t>
            </a:r>
            <a:r>
              <a:rPr lang="en-US" sz="2200" dirty="0"/>
              <a:t> antes de </a:t>
            </a:r>
            <a:r>
              <a:rPr lang="en-US" sz="2200" dirty="0" err="1"/>
              <a:t>entregarlo</a:t>
            </a:r>
            <a:r>
              <a:rPr lang="en-US" sz="2200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283EEA-7BD2-15AC-B00D-94BBFE05DD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20" r="2415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75411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BAD7D4-BE95-546C-59A4-724F9E2CD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¡Gracias por tu colaboración!</a:t>
            </a:r>
          </a:p>
        </p:txBody>
      </p:sp>
      <p:sp>
        <p:nvSpPr>
          <p:cNvPr id="10" name="!!accent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6" name="Picture 3" descr="Mesa con manteles">
            <a:extLst>
              <a:ext uri="{FF2B5EF4-FFF2-40B4-BE49-F238E27FC236}">
                <a16:creationId xmlns:a16="http://schemas.microsoft.com/office/drawing/2014/main" id="{EB5A5536-D0E2-1AEB-0C75-CB3469EA19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919" r="14799" b="-1"/>
          <a:stretch/>
        </p:blipFill>
        <p:spPr>
          <a:xfrm>
            <a:off x="4868487" y="10"/>
            <a:ext cx="732351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5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D02570EAA45DF4B92249421B233FB1D" ma:contentTypeVersion="15" ma:contentTypeDescription="Crear nuevo documento." ma:contentTypeScope="" ma:versionID="ec76cdc91567bda1c084611fcea188e2">
  <xsd:schema xmlns:xsd="http://www.w3.org/2001/XMLSchema" xmlns:xs="http://www.w3.org/2001/XMLSchema" xmlns:p="http://schemas.microsoft.com/office/2006/metadata/properties" xmlns:ns2="a93bcb98-37c3-4231-8ab2-ded467e2bdaf" xmlns:ns3="f736fd9d-214e-4e56-ab2b-5c9e09fc3f59" targetNamespace="http://schemas.microsoft.com/office/2006/metadata/properties" ma:root="true" ma:fieldsID="caf2c864e227340a07d9901605f0e240" ns2:_="" ns3:_="">
    <xsd:import namespace="a93bcb98-37c3-4231-8ab2-ded467e2bdaf"/>
    <xsd:import namespace="f736fd9d-214e-4e56-ab2b-5c9e09fc3f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3bcb98-37c3-4231-8ab2-ded467e2bd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36fd9d-214e-4e56-ab2b-5c9e09fc3f5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182bdeb-e88b-420b-a7d3-3eedece92978}" ma:internalName="TaxCatchAll" ma:showField="CatchAllData" ma:web="f736fd9d-214e-4e56-ab2b-5c9e09fc3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3bcb98-37c3-4231-8ab2-ded467e2bdaf">
      <Terms xmlns="http://schemas.microsoft.com/office/infopath/2007/PartnerControls"/>
    </lcf76f155ced4ddcb4097134ff3c332f>
    <TaxCatchAll xmlns="f736fd9d-214e-4e56-ab2b-5c9e09fc3f59" xsi:nil="true"/>
  </documentManagement>
</p:properties>
</file>

<file path=customXml/itemProps1.xml><?xml version="1.0" encoding="utf-8"?>
<ds:datastoreItem xmlns:ds="http://schemas.openxmlformats.org/officeDocument/2006/customXml" ds:itemID="{45428A92-6581-4F81-AA64-385EDBA8D6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27C98B-0456-47EA-B49E-93A736C117A6}"/>
</file>

<file path=customXml/itemProps3.xml><?xml version="1.0" encoding="utf-8"?>
<ds:datastoreItem xmlns:ds="http://schemas.openxmlformats.org/officeDocument/2006/customXml" ds:itemID="{DAC5B19F-1250-403D-9AC0-75014F8780DD}">
  <ds:schemaRefs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metadata/properties"/>
    <ds:schemaRef ds:uri="4f7ffafa-cda8-4493-8ed5-abed47b80e3c"/>
    <ds:schemaRef ds:uri="fb83440b-4ad9-4784-85d4-5144900c2536"/>
    <ds:schemaRef ds:uri="http://schemas.microsoft.com/office/2006/documentManagement/typ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327</Words>
  <Application>Microsoft Office PowerPoint</Application>
  <PresentationFormat>Panorámica</PresentationFormat>
  <Paragraphs>26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Tema de Office</vt:lpstr>
      <vt:lpstr>Decálogo para el cuidado de ordenadores portátiles en el cole</vt:lpstr>
      <vt:lpstr>Manejo responsable</vt:lpstr>
      <vt:lpstr>Sin huellas</vt:lpstr>
      <vt:lpstr>Cuidado con los líquidos</vt:lpstr>
      <vt:lpstr>Limpieza regular</vt:lpstr>
      <vt:lpstr>Protección ante daños</vt:lpstr>
      <vt:lpstr>Cuidado con los cables</vt:lpstr>
      <vt:lpstr>Código de responsabilidad</vt:lpstr>
      <vt:lpstr>Uso responsable de la batería</vt:lpstr>
      <vt:lpstr>Conexiones seguras</vt:lpstr>
      <vt:lpstr>Devolución al tutor</vt:lpstr>
      <vt:lpstr>¡Gracias por tu colaboración!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Decálogo para el cuidado de ordenadores portátiles en el cole</dc:title>
  <dc:creator>AGUSTIN CABERO GONZALEZ</dc:creator>
  <cp:lastModifiedBy>AGUSTIN CABERO GONZALEZ</cp:lastModifiedBy>
  <cp:revision>2</cp:revision>
  <dcterms:created xsi:type="dcterms:W3CDTF">2024-09-08T15:11:29Z</dcterms:created>
  <dcterms:modified xsi:type="dcterms:W3CDTF">2024-09-10T13:05:24Z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0x010100DD02570EAA45DF4B92249421B233FB1D</vt:lpwstr>
  </property>
</Properties>
</file>